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0" r:id="rId5"/>
    <p:sldId id="259" r:id="rId6"/>
    <p:sldId id="258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00FF00"/>
    <a:srgbClr val="FF0000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FAF68D8-3FE5-1F9A-A746-6BA886C0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909" y="2146858"/>
            <a:ext cx="4691011" cy="3024706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0D103BAB-7A7B-8CF4-1861-0521A9F8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907" y="2315101"/>
            <a:ext cx="1543889" cy="26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B681081-65B1-C03A-901F-C8B83A886FA3}"/>
              </a:ext>
            </a:extLst>
          </p:cNvPr>
          <p:cNvSpPr/>
          <p:nvPr/>
        </p:nvSpPr>
        <p:spPr>
          <a:xfrm>
            <a:off x="1219340" y="1122678"/>
            <a:ext cx="1873109" cy="6274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デスクトップ</a:t>
            </a:r>
            <a:r>
              <a:rPr kumimoji="1" lang="en-US" altLang="ja-JP" sz="1200" dirty="0">
                <a:solidFill>
                  <a:schemeClr val="tx1"/>
                </a:solidFill>
              </a:rPr>
              <a:t>PC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(i9-12900KF, RTX3090)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889442-8B37-9E48-5FF1-EB3AEABD4906}"/>
              </a:ext>
            </a:extLst>
          </p:cNvPr>
          <p:cNvSpPr/>
          <p:nvPr/>
        </p:nvSpPr>
        <p:spPr>
          <a:xfrm>
            <a:off x="1378293" y="1524344"/>
            <a:ext cx="1553765" cy="1770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 anchorCtr="0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</a:rPr>
              <a:t>Unity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87F8DAC-04FD-C917-A2F8-CDF496267109}"/>
              </a:ext>
            </a:extLst>
          </p:cNvPr>
          <p:cNvSpPr txBox="1"/>
          <p:nvPr/>
        </p:nvSpPr>
        <p:spPr>
          <a:xfrm>
            <a:off x="3128659" y="2059672"/>
            <a:ext cx="33580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en-US" altLang="ja-JP" sz="900" dirty="0"/>
              <a:t>USB</a:t>
            </a:r>
            <a:endParaRPr kumimoji="1" lang="ja-JP" altLang="en-US" sz="900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E6FDC72-0D34-6DC1-EE9B-F92B1C6FD4A1}"/>
              </a:ext>
            </a:extLst>
          </p:cNvPr>
          <p:cNvSpPr/>
          <p:nvPr/>
        </p:nvSpPr>
        <p:spPr>
          <a:xfrm>
            <a:off x="3384000" y="3136200"/>
            <a:ext cx="705753" cy="6180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Pulse </a:t>
            </a:r>
            <a:r>
              <a:rPr lang="ja-JP" altLang="en-US" sz="1100" dirty="0">
                <a:solidFill>
                  <a:schemeClr val="tx1"/>
                </a:solidFill>
              </a:rPr>
              <a:t>制御</a:t>
            </a:r>
            <a:r>
              <a:rPr kumimoji="1" lang="en-US" altLang="ja-JP" sz="1100" dirty="0">
                <a:solidFill>
                  <a:schemeClr val="tx1"/>
                </a:solidFill>
              </a:rPr>
              <a:t>ESP32</a:t>
            </a: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C1C96934-A7F2-72DB-771F-BE103F234141}"/>
              </a:ext>
            </a:extLst>
          </p:cNvPr>
          <p:cNvCxnSpPr>
            <a:cxnSpLocks/>
          </p:cNvCxnSpPr>
          <p:nvPr/>
        </p:nvCxnSpPr>
        <p:spPr>
          <a:xfrm>
            <a:off x="3096000" y="1404000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F22CC665-7A2F-E37E-56BB-A385DD2B493E}"/>
              </a:ext>
            </a:extLst>
          </p:cNvPr>
          <p:cNvSpPr/>
          <p:nvPr/>
        </p:nvSpPr>
        <p:spPr>
          <a:xfrm>
            <a:off x="1281525" y="2667026"/>
            <a:ext cx="817339" cy="4502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 anchorCtr="0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ペダル </a:t>
            </a:r>
            <a:r>
              <a:rPr lang="en-US" altLang="ja-JP" sz="1200" dirty="0">
                <a:solidFill>
                  <a:schemeClr val="tx1"/>
                </a:solidFill>
              </a:rPr>
              <a:t>x4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411D632-FF46-C352-8B13-E82960AE0AE7}"/>
              </a:ext>
            </a:extLst>
          </p:cNvPr>
          <p:cNvSpPr/>
          <p:nvPr/>
        </p:nvSpPr>
        <p:spPr>
          <a:xfrm>
            <a:off x="1281525" y="2215030"/>
            <a:ext cx="817339" cy="4061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サドル </a:t>
            </a:r>
            <a:r>
              <a:rPr lang="en-US" altLang="ja-JP" sz="12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15C320B-6688-03E8-1F87-55282C534596}"/>
              </a:ext>
            </a:extLst>
          </p:cNvPr>
          <p:cNvSpPr/>
          <p:nvPr/>
        </p:nvSpPr>
        <p:spPr>
          <a:xfrm>
            <a:off x="1219340" y="1968661"/>
            <a:ext cx="996162" cy="18173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駆動モータ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1825ABC-B758-0D5D-3B0C-8A6EF813A8C2}"/>
              </a:ext>
            </a:extLst>
          </p:cNvPr>
          <p:cNvSpPr/>
          <p:nvPr/>
        </p:nvSpPr>
        <p:spPr>
          <a:xfrm>
            <a:off x="2409954" y="3065339"/>
            <a:ext cx="841659" cy="71384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Oriental-motor</a:t>
            </a:r>
          </a:p>
          <a:p>
            <a:pPr algn="ctr"/>
            <a:r>
              <a:rPr lang="ja-JP" altLang="en-US" sz="1100" dirty="0">
                <a:solidFill>
                  <a:schemeClr val="tx1"/>
                </a:solidFill>
              </a:rPr>
              <a:t>アンプ</a:t>
            </a:r>
            <a:br>
              <a:rPr lang="en-US" altLang="ja-JP" sz="1100" dirty="0">
                <a:solidFill>
                  <a:schemeClr val="tx1"/>
                </a:solidFill>
              </a:rPr>
            </a:br>
            <a:r>
              <a:rPr lang="en-US" altLang="ja-JP" sz="1100" dirty="0">
                <a:solidFill>
                  <a:schemeClr val="tx1"/>
                </a:solidFill>
              </a:rPr>
              <a:t>x2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669C5869-57A9-0BF4-2C79-12BE2F277C5F}"/>
              </a:ext>
            </a:extLst>
          </p:cNvPr>
          <p:cNvSpPr/>
          <p:nvPr/>
        </p:nvSpPr>
        <p:spPr>
          <a:xfrm>
            <a:off x="2419153" y="2280012"/>
            <a:ext cx="841660" cy="685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Maxon-motor</a:t>
            </a:r>
            <a:br>
              <a:rPr kumimoji="1" lang="en-US" altLang="ja-JP" sz="1100" dirty="0">
                <a:solidFill>
                  <a:schemeClr val="tx1"/>
                </a:solidFill>
              </a:rPr>
            </a:br>
            <a:r>
              <a:rPr kumimoji="1" lang="ja-JP" altLang="en-US" sz="1100" dirty="0">
                <a:solidFill>
                  <a:schemeClr val="tx1"/>
                </a:solidFill>
              </a:rPr>
              <a:t>アンプ</a:t>
            </a:r>
            <a:br>
              <a:rPr kumimoji="1" lang="en-US" altLang="ja-JP" sz="1100" dirty="0">
                <a:solidFill>
                  <a:schemeClr val="tx1"/>
                </a:solidFill>
              </a:rPr>
            </a:br>
            <a:r>
              <a:rPr kumimoji="1" lang="en-US" altLang="ja-JP" sz="1100" dirty="0">
                <a:solidFill>
                  <a:schemeClr val="tx1"/>
                </a:solidFill>
              </a:rPr>
              <a:t>x9</a:t>
            </a:r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0EB17674-D9BD-4AAB-A6B0-F14435F9ACA1}"/>
              </a:ext>
            </a:extLst>
          </p:cNvPr>
          <p:cNvCxnSpPr>
            <a:cxnSpLocks/>
            <a:stCxn id="126" idx="3"/>
            <a:endCxn id="199" idx="1"/>
          </p:cNvCxnSpPr>
          <p:nvPr/>
        </p:nvCxnSpPr>
        <p:spPr>
          <a:xfrm>
            <a:off x="2098864" y="2418114"/>
            <a:ext cx="320289" cy="204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640371D9-93F8-8BD2-CA06-F20FCC4F17BE}"/>
              </a:ext>
            </a:extLst>
          </p:cNvPr>
          <p:cNvCxnSpPr>
            <a:cxnSpLocks/>
          </p:cNvCxnSpPr>
          <p:nvPr/>
        </p:nvCxnSpPr>
        <p:spPr>
          <a:xfrm>
            <a:off x="2099678" y="3493379"/>
            <a:ext cx="3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正方形/長方形 270">
            <a:extLst>
              <a:ext uri="{FF2B5EF4-FFF2-40B4-BE49-F238E27FC236}">
                <a16:creationId xmlns:a16="http://schemas.microsoft.com/office/drawing/2014/main" id="{A1538B14-1666-F2F0-CA27-BF5818A84E36}"/>
              </a:ext>
            </a:extLst>
          </p:cNvPr>
          <p:cNvSpPr/>
          <p:nvPr/>
        </p:nvSpPr>
        <p:spPr>
          <a:xfrm>
            <a:off x="1286218" y="3163152"/>
            <a:ext cx="812646" cy="5770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ストックデバイス </a:t>
            </a:r>
            <a:r>
              <a:rPr lang="en-US" altLang="ja-JP" sz="1200" dirty="0">
                <a:solidFill>
                  <a:schemeClr val="tx1"/>
                </a:solidFill>
              </a:rPr>
              <a:t>x6</a:t>
            </a:r>
          </a:p>
        </p:txBody>
      </p:sp>
      <p:cxnSp>
        <p:nvCxnSpPr>
          <p:cNvPr id="330" name="コネクタ: カギ線 329">
            <a:extLst>
              <a:ext uri="{FF2B5EF4-FFF2-40B4-BE49-F238E27FC236}">
                <a16:creationId xmlns:a16="http://schemas.microsoft.com/office/drawing/2014/main" id="{A054A230-4A7D-BBD8-FEAB-E3292EE1DC8F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2412734" y="2056199"/>
            <a:ext cx="1404000" cy="756000"/>
          </a:xfrm>
          <a:prstGeom prst="bentConnector3">
            <a:avLst>
              <a:gd name="adj1" fmla="val 771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正方形/長方形 371">
            <a:extLst>
              <a:ext uri="{FF2B5EF4-FFF2-40B4-BE49-F238E27FC236}">
                <a16:creationId xmlns:a16="http://schemas.microsoft.com/office/drawing/2014/main" id="{08336D65-2023-E070-8797-46CAD1971C8D}"/>
              </a:ext>
            </a:extLst>
          </p:cNvPr>
          <p:cNvSpPr/>
          <p:nvPr/>
        </p:nvSpPr>
        <p:spPr>
          <a:xfrm>
            <a:off x="6107484" y="1535864"/>
            <a:ext cx="1761688" cy="5015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b="1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89A7CDF-F70F-A686-E838-5AE6E37056C5}"/>
              </a:ext>
            </a:extLst>
          </p:cNvPr>
          <p:cNvSpPr/>
          <p:nvPr/>
        </p:nvSpPr>
        <p:spPr>
          <a:xfrm>
            <a:off x="3315041" y="1132329"/>
            <a:ext cx="860539" cy="4075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HMD</a:t>
            </a:r>
          </a:p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(Quest2)</a:t>
            </a: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CE5E927-BA73-30D1-CD32-4474ED04F1FD}"/>
              </a:ext>
            </a:extLst>
          </p:cNvPr>
          <p:cNvCxnSpPr>
            <a:cxnSpLocks/>
            <a:stCxn id="125" idx="3"/>
            <a:endCxn id="199" idx="1"/>
          </p:cNvCxnSpPr>
          <p:nvPr/>
        </p:nvCxnSpPr>
        <p:spPr>
          <a:xfrm flipV="1">
            <a:off x="2098864" y="2622586"/>
            <a:ext cx="320289" cy="269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428FFF5F-CEF0-2CAB-AC4B-4D8035FEB5D4}"/>
              </a:ext>
            </a:extLst>
          </p:cNvPr>
          <p:cNvCxnSpPr>
            <a:cxnSpLocks/>
            <a:stCxn id="271" idx="3"/>
            <a:endCxn id="199" idx="1"/>
          </p:cNvCxnSpPr>
          <p:nvPr/>
        </p:nvCxnSpPr>
        <p:spPr>
          <a:xfrm flipV="1">
            <a:off x="2098864" y="2622586"/>
            <a:ext cx="320289" cy="829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A37F95B-8CEE-A4BA-3E29-A94F1029B385}"/>
              </a:ext>
            </a:extLst>
          </p:cNvPr>
          <p:cNvCxnSpPr>
            <a:cxnSpLocks/>
          </p:cNvCxnSpPr>
          <p:nvPr/>
        </p:nvCxnSpPr>
        <p:spPr>
          <a:xfrm flipH="1">
            <a:off x="2603776" y="1741632"/>
            <a:ext cx="0" cy="5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910DBA3-60EA-BFE1-192C-E3B930B7E4ED}"/>
              </a:ext>
            </a:extLst>
          </p:cNvPr>
          <p:cNvSpPr/>
          <p:nvPr/>
        </p:nvSpPr>
        <p:spPr>
          <a:xfrm>
            <a:off x="3315041" y="1563399"/>
            <a:ext cx="860539" cy="21247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ja-JP" altLang="en-US" sz="700" b="1" dirty="0">
                <a:solidFill>
                  <a:schemeClr val="tx1"/>
                </a:solidFill>
              </a:rPr>
              <a:t>ハンドコントローラ</a:t>
            </a:r>
            <a:endParaRPr kumimoji="1" lang="en-US" altLang="ja-JP" sz="700" b="1" dirty="0">
              <a:solidFill>
                <a:schemeClr val="tx1"/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867FB0CD-57BA-C5A2-79D0-185D0BE7759A}"/>
              </a:ext>
            </a:extLst>
          </p:cNvPr>
          <p:cNvCxnSpPr>
            <a:cxnSpLocks/>
          </p:cNvCxnSpPr>
          <p:nvPr/>
        </p:nvCxnSpPr>
        <p:spPr>
          <a:xfrm>
            <a:off x="3246644" y="3420000"/>
            <a:ext cx="1373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AE9CBDC2-5B59-ED20-2F32-9A7D67338678}"/>
              </a:ext>
            </a:extLst>
          </p:cNvPr>
          <p:cNvSpPr txBox="1"/>
          <p:nvPr/>
        </p:nvSpPr>
        <p:spPr>
          <a:xfrm>
            <a:off x="2224037" y="1795952"/>
            <a:ext cx="33580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en-US" altLang="ja-JP" sz="900" dirty="0"/>
              <a:t>USB</a:t>
            </a:r>
            <a:endParaRPr kumimoji="1" lang="ja-JP" altLang="en-US" sz="900" dirty="0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05BEBCC4-2813-E5B5-70DD-EE9F0E982F86}"/>
              </a:ext>
            </a:extLst>
          </p:cNvPr>
          <p:cNvSpPr/>
          <p:nvPr/>
        </p:nvSpPr>
        <p:spPr>
          <a:xfrm>
            <a:off x="3578394" y="2465623"/>
            <a:ext cx="599156" cy="520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振動子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x5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F269A170-CC7D-972D-74B5-D38EE3796D17}"/>
              </a:ext>
            </a:extLst>
          </p:cNvPr>
          <p:cNvSpPr txBox="1"/>
          <p:nvPr/>
        </p:nvSpPr>
        <p:spPr>
          <a:xfrm>
            <a:off x="3788626" y="1960465"/>
            <a:ext cx="376202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1050" dirty="0"/>
              <a:t>Audio</a:t>
            </a:r>
            <a:br>
              <a:rPr kumimoji="1" lang="en-US" altLang="ja-JP" sz="1050" dirty="0"/>
            </a:br>
            <a:r>
              <a:rPr kumimoji="1" lang="en-US" altLang="ja-JP" sz="1050" dirty="0"/>
              <a:t>out</a:t>
            </a:r>
            <a:endParaRPr kumimoji="1" lang="ja-JP" altLang="en-US" sz="1050" dirty="0"/>
          </a:p>
        </p:txBody>
      </p:sp>
      <p:cxnSp>
        <p:nvCxnSpPr>
          <p:cNvPr id="135" name="コネクタ: カギ線 134">
            <a:extLst>
              <a:ext uri="{FF2B5EF4-FFF2-40B4-BE49-F238E27FC236}">
                <a16:creationId xmlns:a16="http://schemas.microsoft.com/office/drawing/2014/main" id="{75CDA129-F694-C8F3-F441-EB0325E7CA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70000" y="1674000"/>
            <a:ext cx="720000" cy="864000"/>
          </a:xfrm>
          <a:prstGeom prst="bentConnector3">
            <a:avLst>
              <a:gd name="adj1" fmla="val 27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4" name="図 163">
            <a:extLst>
              <a:ext uri="{FF2B5EF4-FFF2-40B4-BE49-F238E27FC236}">
                <a16:creationId xmlns:a16="http://schemas.microsoft.com/office/drawing/2014/main" id="{EEC17EFD-9982-C088-7647-625E7D47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9" y="1903434"/>
            <a:ext cx="3558387" cy="514679"/>
          </a:xfrm>
          <a:prstGeom prst="rect">
            <a:avLst/>
          </a:prstGeom>
        </p:spPr>
      </p:pic>
      <p:pic>
        <p:nvPicPr>
          <p:cNvPr id="166" name="図 165">
            <a:extLst>
              <a:ext uri="{FF2B5EF4-FFF2-40B4-BE49-F238E27FC236}">
                <a16:creationId xmlns:a16="http://schemas.microsoft.com/office/drawing/2014/main" id="{2C29C6E1-6C86-DDB5-D9C1-AEF29A27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62" y="2725556"/>
            <a:ext cx="3516928" cy="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FB76734-80C5-5F03-FE53-68BC84087F27}"/>
              </a:ext>
            </a:extLst>
          </p:cNvPr>
          <p:cNvCxnSpPr/>
          <p:nvPr/>
        </p:nvCxnSpPr>
        <p:spPr>
          <a:xfrm>
            <a:off x="7315200" y="1157681"/>
            <a:ext cx="641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/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Saddle</a:t>
                  </a:r>
                </a:p>
                <a:p>
                  <a:r>
                    <a:rPr kumimoji="1" lang="en-US" altLang="ja-JP" sz="1600" dirty="0"/>
                    <a:t>(1-dof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a vibro-unit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81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2572554" y="1891718"/>
            <a:ext cx="4743197" cy="3779240"/>
            <a:chOff x="2572554" y="1891718"/>
            <a:chExt cx="4743197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542677" y="2935647"/>
              <a:ext cx="131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ストック伸縮</a:t>
              </a:r>
              <a:endParaRPr kumimoji="1" lang="ja-JP" altLang="en-US" sz="14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85996" y="2267545"/>
              <a:ext cx="1252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サドルリフト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3522712" y="3359611"/>
              <a:ext cx="1165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足スライダ</a:t>
              </a:r>
              <a:endParaRPr kumimoji="1" lang="ja-JP" altLang="en-US" sz="1400" dirty="0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085" y="4266109"/>
              <a:ext cx="1046631" cy="528141"/>
            </a:xfrm>
            <a:prstGeom prst="line">
              <a:avLst/>
            </a:prstGeom>
            <a:ln>
              <a:solidFill>
                <a:srgbClr val="00FF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529125" y="3594311"/>
              <a:ext cx="16487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ja-JP" altLang="en-US" sz="1400" dirty="0"/>
                <a:t>ストックピッチ回転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8" y="5252824"/>
              <a:ext cx="1706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rot="60000"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EC7F1B54-8B7C-27DF-5A21-0272B0BB13CF}"/>
                </a:ext>
              </a:extLst>
            </p:cNvPr>
            <p:cNvSpPr txBox="1"/>
            <p:nvPr/>
          </p:nvSpPr>
          <p:spPr>
            <a:xfrm>
              <a:off x="5559106" y="2648439"/>
              <a:ext cx="1983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1400" dirty="0"/>
                <a:t>+</a:t>
              </a:r>
              <a:endParaRPr kumimoji="1" lang="ja-JP" altLang="en-US" sz="1400" dirty="0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81EA20-9281-90F9-15ED-BE706A34F6BC}"/>
              </a:ext>
            </a:extLst>
          </p:cNvPr>
          <p:cNvSpPr txBox="1"/>
          <p:nvPr/>
        </p:nvSpPr>
        <p:spPr>
          <a:xfrm>
            <a:off x="5277120" y="5472312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0DB86A-3056-43CB-E4AD-71AF70C6C3EF}"/>
              </a:ext>
            </a:extLst>
          </p:cNvPr>
          <p:cNvSpPr txBox="1"/>
          <p:nvPr/>
        </p:nvSpPr>
        <p:spPr>
          <a:xfrm>
            <a:off x="4437777" y="2540717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7A7E15-07F8-83D1-7EF8-714094A994DD}"/>
              </a:ext>
            </a:extLst>
          </p:cNvPr>
          <p:cNvSpPr txBox="1"/>
          <p:nvPr/>
        </p:nvSpPr>
        <p:spPr>
          <a:xfrm>
            <a:off x="5542677" y="3972642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50FEBA-1E85-4376-00D1-7BE17ECB177A}"/>
              </a:ext>
            </a:extLst>
          </p:cNvPr>
          <p:cNvSpPr txBox="1"/>
          <p:nvPr/>
        </p:nvSpPr>
        <p:spPr>
          <a:xfrm>
            <a:off x="3628289" y="4751538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689FC0-0873-5817-BA44-3CDF72ABD255}"/>
              </a:ext>
            </a:extLst>
          </p:cNvPr>
          <p:cNvSpPr txBox="1"/>
          <p:nvPr/>
        </p:nvSpPr>
        <p:spPr>
          <a:xfrm>
            <a:off x="3787636" y="3627098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E49517-A1BE-20EA-8851-5BEC120DC77C}"/>
              </a:ext>
            </a:extLst>
          </p:cNvPr>
          <p:cNvSpPr/>
          <p:nvPr/>
        </p:nvSpPr>
        <p:spPr>
          <a:xfrm>
            <a:off x="4402318" y="3035431"/>
            <a:ext cx="396000" cy="1885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79AD0F-497B-2344-E580-CC8C09A42D22}"/>
              </a:ext>
            </a:extLst>
          </p:cNvPr>
          <p:cNvSpPr/>
          <p:nvPr/>
        </p:nvSpPr>
        <p:spPr>
          <a:xfrm>
            <a:off x="5898000" y="3035431"/>
            <a:ext cx="1080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1D93D3E-E349-A652-9955-F07C59705B29}"/>
              </a:ext>
            </a:extLst>
          </p:cNvPr>
          <p:cNvSpPr/>
          <p:nvPr/>
        </p:nvSpPr>
        <p:spPr>
          <a:xfrm>
            <a:off x="6096000" y="3375000"/>
            <a:ext cx="108000" cy="108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154EC-1FA4-170D-2433-428527FE16E2}"/>
              </a:ext>
            </a:extLst>
          </p:cNvPr>
          <p:cNvSpPr/>
          <p:nvPr/>
        </p:nvSpPr>
        <p:spPr>
          <a:xfrm>
            <a:off x="6663179" y="3810204"/>
            <a:ext cx="108000" cy="108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3021576" y="3644724"/>
            <a:ext cx="4262805" cy="18298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5056461" y="4190317"/>
            <a:ext cx="103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14</a:t>
            </a:r>
            <a:r>
              <a:rPr kumimoji="1" lang="ja-JP" altLang="en-US" sz="2400" dirty="0"/>
              <a:t>段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2796100" y="5988575"/>
            <a:ext cx="272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踏み</a:t>
            </a:r>
            <a:r>
              <a:rPr kumimoji="1" lang="ja-JP" altLang="en-US" sz="2400" dirty="0"/>
              <a:t>面 </a:t>
            </a:r>
            <a:r>
              <a:rPr lang="en-US" altLang="ja-JP" sz="2400" dirty="0"/>
              <a:t>310</a:t>
            </a:r>
            <a:r>
              <a:rPr kumimoji="1" lang="en-US" altLang="ja-JP" sz="2400" dirty="0"/>
              <a:t>mm</a:t>
            </a:r>
            <a:r>
              <a:rPr kumimoji="1" lang="ja-JP" altLang="en-US" sz="2400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1729546" y="5446695"/>
            <a:ext cx="253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蹴上げ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158mm</a:t>
            </a:r>
            <a:r>
              <a:rPr kumimoji="1" lang="ja-JP" altLang="en-US" sz="2400" dirty="0"/>
              <a:t> 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B0DED85-5C33-14F9-EEF1-AAD3089CD482}"/>
              </a:ext>
            </a:extLst>
          </p:cNvPr>
          <p:cNvGrpSpPr/>
          <p:nvPr/>
        </p:nvGrpSpPr>
        <p:grpSpPr>
          <a:xfrm>
            <a:off x="1524381" y="3717348"/>
            <a:ext cx="5760894" cy="2714101"/>
            <a:chOff x="1524381" y="3191446"/>
            <a:chExt cx="5760894" cy="3240003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3712126" y="499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126" y="499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4425191" y="535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91" y="535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5138255" y="571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55" y="571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5851320" y="607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6571320" y="607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061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60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24" y="463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318" y="49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5275" y="535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121" y="53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655" y="499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848" y="463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4426081" y="427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6081" y="427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5139146" y="463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5859146" y="463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5852210" y="499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10" y="499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6565275" y="535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285275" y="535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381" y="6431446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381" y="57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6F5FFBD-EB3A-B85D-2E6C-E32633831D2B}"/>
                </a:ext>
              </a:extLst>
            </p:cNvPr>
            <p:cNvCxnSpPr/>
            <p:nvPr/>
          </p:nvCxnSpPr>
          <p:spPr>
            <a:xfrm>
              <a:off x="1542616" y="391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C2D5ADB-3E41-06F2-8656-F41549F97E0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616" y="391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2E83650-9493-14FA-1F0A-1B64242C8C57}"/>
                </a:ext>
              </a:extLst>
            </p:cNvPr>
            <p:cNvCxnSpPr/>
            <p:nvPr/>
          </p:nvCxnSpPr>
          <p:spPr>
            <a:xfrm>
              <a:off x="2255681" y="427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DD7B483-08A3-B10E-5024-534E041FA5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81" y="427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B5977611-8C89-E6E2-6C0D-53DD5A6A8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551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A4977C9-6175-6019-FE12-B98058C83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9550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516D082-89A2-E030-EAF6-FE25D6BE2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614" y="35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8787ADD-247E-6F28-F49D-9C6E72838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145" y="39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C80061B-9193-5234-8306-714621BF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338" y="355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926DA98-C144-9C78-39CF-FC6CE97AD17D}"/>
                </a:ext>
              </a:extLst>
            </p:cNvPr>
            <p:cNvCxnSpPr/>
            <p:nvPr/>
          </p:nvCxnSpPr>
          <p:spPr>
            <a:xfrm>
              <a:off x="2256571" y="319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1E8C87F-B1B1-B410-7670-A99B4DD9C1D6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71" y="319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4F9FFBA-B1FA-D4ED-33DD-1B7A35B4C502}"/>
                </a:ext>
              </a:extLst>
            </p:cNvPr>
            <p:cNvCxnSpPr/>
            <p:nvPr/>
          </p:nvCxnSpPr>
          <p:spPr>
            <a:xfrm>
              <a:off x="2969636" y="355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1800055F-E3A7-63AA-8980-7090451C3CA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36" y="355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98B9FDC-C58A-62E5-7788-D8F8BB0A1A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5234" y="3911446"/>
              <a:ext cx="0" cy="25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/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A96AA707-F60E-FCFB-7534-F3BEA48BEFCF}"/>
                </a:ext>
              </a:extLst>
            </p:cNvPr>
            <p:cNvCxnSpPr>
              <a:cxnSpLocks/>
            </p:cNvCxnSpPr>
            <p:nvPr/>
          </p:nvCxnSpPr>
          <p:spPr>
            <a:xfrm>
              <a:off x="5491318" y="5338538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5B03834-F17B-6A27-DD14-F087E43ACCD8}"/>
                </a:ext>
              </a:extLst>
            </p:cNvPr>
            <p:cNvCxnSpPr/>
            <p:nvPr/>
          </p:nvCxnSpPr>
          <p:spPr>
            <a:xfrm flipH="1">
              <a:off x="5158505" y="5351443"/>
              <a:ext cx="746620" cy="676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58B35F1-C3F4-296B-34AC-9918C6FCF16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061" y="4622348"/>
              <a:ext cx="0" cy="361071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60BFFD3-5672-3179-758D-D330FD027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0876" y="4775261"/>
              <a:ext cx="764515" cy="767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5CA0254-42A8-273B-34FD-E29ACD6A8A0A}"/>
              </a:ext>
            </a:extLst>
          </p:cNvPr>
          <p:cNvGrpSpPr/>
          <p:nvPr/>
        </p:nvGrpSpPr>
        <p:grpSpPr>
          <a:xfrm>
            <a:off x="2561153" y="1816190"/>
            <a:ext cx="5870004" cy="3196720"/>
            <a:chOff x="2561153" y="1816190"/>
            <a:chExt cx="5870004" cy="319672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7C30997-19CE-2C08-7D3D-3A347833B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153" y="2230000"/>
              <a:ext cx="4311471" cy="176423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6C80013-651E-C9A9-84AA-40B9DD8E8C4A}"/>
                </a:ext>
              </a:extLst>
            </p:cNvPr>
            <p:cNvSpPr txBox="1"/>
            <p:nvPr/>
          </p:nvSpPr>
          <p:spPr>
            <a:xfrm>
              <a:off x="6419375" y="1816190"/>
              <a:ext cx="1039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14</a:t>
              </a:r>
              <a:r>
                <a:rPr kumimoji="1" lang="ja-JP" altLang="en-US" sz="2800" dirty="0"/>
                <a:t>段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13286B2-4CFE-CED5-18FC-D9A3EEEBF369}"/>
                </a:ext>
              </a:extLst>
            </p:cNvPr>
            <p:cNvSpPr txBox="1"/>
            <p:nvPr/>
          </p:nvSpPr>
          <p:spPr>
            <a:xfrm>
              <a:off x="4721955" y="4515637"/>
              <a:ext cx="2988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踏み</a:t>
              </a:r>
              <a:r>
                <a:rPr kumimoji="1" lang="ja-JP" altLang="en-US" sz="2400" dirty="0"/>
                <a:t>面長 </a:t>
              </a:r>
              <a:r>
                <a:rPr lang="en-US" altLang="ja-JP" sz="2400" dirty="0"/>
                <a:t>310</a:t>
              </a:r>
              <a:r>
                <a:rPr lang="ja-JP" altLang="en-US" sz="2400" dirty="0"/>
                <a:t> </a:t>
              </a:r>
              <a:r>
                <a:rPr kumimoji="1" lang="en-US" altLang="ja-JP" sz="2400" dirty="0"/>
                <a:t>mm</a:t>
              </a:r>
              <a:r>
                <a:rPr kumimoji="1" lang="ja-JP" altLang="en-US" sz="2400" dirty="0"/>
                <a:t> 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01203D66-3C76-C8AA-D87C-5DD1D0BBD684}"/>
                </a:ext>
              </a:extLst>
            </p:cNvPr>
            <p:cNvSpPr txBox="1"/>
            <p:nvPr/>
          </p:nvSpPr>
          <p:spPr>
            <a:xfrm>
              <a:off x="5588000" y="3928799"/>
              <a:ext cx="2843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蹴上げ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158 mm</a:t>
              </a:r>
              <a:r>
                <a:rPr kumimoji="1" lang="ja-JP" altLang="en-US" sz="2400" dirty="0"/>
                <a:t> 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B0DED85-5C33-14F9-EEF1-AAD3089CD482}"/>
                </a:ext>
              </a:extLst>
            </p:cNvPr>
            <p:cNvGrpSpPr/>
            <p:nvPr/>
          </p:nvGrpSpPr>
          <p:grpSpPr>
            <a:xfrm flipH="1">
              <a:off x="2629550" y="2298809"/>
              <a:ext cx="5760894" cy="2714101"/>
              <a:chOff x="1524381" y="3191446"/>
              <a:chExt cx="5760894" cy="3240003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4F55FA41-8C91-6CB3-DBC5-F79BAED1AFFD}"/>
                  </a:ext>
                </a:extLst>
              </p:cNvPr>
              <p:cNvCxnSpPr/>
              <p:nvPr/>
            </p:nvCxnSpPr>
            <p:spPr>
              <a:xfrm>
                <a:off x="3712126" y="499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12CB22-95BA-A2E3-7CB5-583FCB2EC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2126" y="499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14D00F32-8AD3-4261-F96F-71D91B8E8B0E}"/>
                  </a:ext>
                </a:extLst>
              </p:cNvPr>
              <p:cNvCxnSpPr/>
              <p:nvPr/>
            </p:nvCxnSpPr>
            <p:spPr>
              <a:xfrm>
                <a:off x="4425191" y="535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49E885B-29B2-3CBA-96B2-908D288B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5191" y="535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102DD5C4-4E30-83EC-9493-BDE96C8A09DD}"/>
                  </a:ext>
                </a:extLst>
              </p:cNvPr>
              <p:cNvCxnSpPr/>
              <p:nvPr/>
            </p:nvCxnSpPr>
            <p:spPr>
              <a:xfrm>
                <a:off x="5138255" y="571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E20FD0A-48D9-BE84-B21D-29D1A352D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255" y="571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139CF2C-BED1-6195-B625-1BD0EA519DDD}"/>
                  </a:ext>
                </a:extLst>
              </p:cNvPr>
              <p:cNvCxnSpPr/>
              <p:nvPr/>
            </p:nvCxnSpPr>
            <p:spPr>
              <a:xfrm>
                <a:off x="5851320" y="607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5CBD8BB-9B56-88F6-FDC4-C2983B141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320" y="607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B5BD6365-39A1-6723-5709-B3A30C491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9061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24C2DDE-207E-0BF3-ABAC-CC32F7B0C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9060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AD550FE5-4AA4-956B-D938-1A6403CD5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2124" y="463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0D5C5710-4972-847B-05BB-5B9BD548D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1318" y="49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8CD9676-48D9-80EC-8240-430A1DDCA7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275" y="535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26C84A2C-AC8E-53BF-3A6D-666A25A68E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2121" y="53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0C7E500-83AF-89E3-EBE9-74CECD53D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8655" y="499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AD413AF-6BC7-9BF9-AFC3-D9601D622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1848" y="463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94199B2-8777-55CB-D888-AB3986931A48}"/>
                  </a:ext>
                </a:extLst>
              </p:cNvPr>
              <p:cNvCxnSpPr/>
              <p:nvPr/>
            </p:nvCxnSpPr>
            <p:spPr>
              <a:xfrm>
                <a:off x="4426081" y="427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02980B28-8F72-4BBE-D604-A7C53B94B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6081" y="427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40CF5415-930A-F0CE-4F43-0F65A9999258}"/>
                  </a:ext>
                </a:extLst>
              </p:cNvPr>
              <p:cNvCxnSpPr/>
              <p:nvPr/>
            </p:nvCxnSpPr>
            <p:spPr>
              <a:xfrm>
                <a:off x="5139146" y="463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74D2C1-58B4-4DE4-533A-37F898A0E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146" y="463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5EE8DE6-29AC-5639-0F45-756FCB67B57A}"/>
                  </a:ext>
                </a:extLst>
              </p:cNvPr>
              <p:cNvCxnSpPr/>
              <p:nvPr/>
            </p:nvCxnSpPr>
            <p:spPr>
              <a:xfrm>
                <a:off x="5852210" y="499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B777458E-3057-D0E3-5FE9-B71B254AB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210" y="499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458E39B-BA92-2D97-D901-0D648535E731}"/>
                  </a:ext>
                </a:extLst>
              </p:cNvPr>
              <p:cNvCxnSpPr/>
              <p:nvPr/>
            </p:nvCxnSpPr>
            <p:spPr>
              <a:xfrm>
                <a:off x="6565275" y="535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664C067C-FEFE-D65F-42EA-1E4CBEA09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5275" y="535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52DAB41B-065B-2118-F270-B39EA8EC4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381" y="6431446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021688D-30E8-B8FB-301C-66B35CD6D1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4381" y="57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D6F5FFBD-EB3A-B85D-2E6C-E32633831D2B}"/>
                  </a:ext>
                </a:extLst>
              </p:cNvPr>
              <p:cNvCxnSpPr/>
              <p:nvPr/>
            </p:nvCxnSpPr>
            <p:spPr>
              <a:xfrm>
                <a:off x="1542616" y="391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C2D5ADB-3E41-06F2-8656-F41549F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616" y="391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A2E83650-9493-14FA-1F0A-1B64242C8C57}"/>
                  </a:ext>
                </a:extLst>
              </p:cNvPr>
              <p:cNvCxnSpPr/>
              <p:nvPr/>
            </p:nvCxnSpPr>
            <p:spPr>
              <a:xfrm>
                <a:off x="2255681" y="427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EDD7B483-08A3-B10E-5024-534E041FA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681" y="427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B5977611-8C89-E6E2-6C0D-53DD5A6A8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9551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4A4977C9-6175-6019-FE12-B98058C83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9550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516D082-89A2-E030-EAF6-FE25D6BE2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614" y="35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8787ADD-247E-6F28-F49D-9C6E728385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9145" y="39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5C80061B-9193-5234-8306-714621BF2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2338" y="355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2926DA98-C144-9C78-39CF-FC6CE97AD17D}"/>
                  </a:ext>
                </a:extLst>
              </p:cNvPr>
              <p:cNvCxnSpPr/>
              <p:nvPr/>
            </p:nvCxnSpPr>
            <p:spPr>
              <a:xfrm>
                <a:off x="2256571" y="319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41E8C87F-B1B1-B410-7670-A99B4DD9C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571" y="319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54F9FFBA-B1FA-D4ED-33DD-1B7A35B4C502}"/>
                  </a:ext>
                </a:extLst>
              </p:cNvPr>
              <p:cNvCxnSpPr/>
              <p:nvPr/>
            </p:nvCxnSpPr>
            <p:spPr>
              <a:xfrm>
                <a:off x="2969636" y="355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1800055F-E3A7-63AA-8980-7090451C3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636" y="355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998B9FDC-C58A-62E5-7788-D8F8BB0A1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5234" y="3911446"/>
                <a:ext cx="0" cy="25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/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A96AA707-F60E-FCFB-7534-F3BEA48BE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1318" y="5338538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05B03834-F17B-6A27-DD14-F087E43ACCD8}"/>
                  </a:ext>
                </a:extLst>
              </p:cNvPr>
              <p:cNvCxnSpPr/>
              <p:nvPr/>
            </p:nvCxnSpPr>
            <p:spPr>
              <a:xfrm flipH="1">
                <a:off x="5158505" y="5351443"/>
                <a:ext cx="746620" cy="6760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158B35F1-C3F4-296B-34AC-9918C6FCF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9061" y="4622348"/>
                <a:ext cx="0" cy="36107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F60BFFD3-5672-3179-758D-D330FD0278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812" y="4775261"/>
                <a:ext cx="619579" cy="6121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938318" y="223094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416533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173212C1-3E9B-BB46-456B-B9BC2239D3BC}"/>
              </a:ext>
            </a:extLst>
          </p:cNvPr>
          <p:cNvGrpSpPr/>
          <p:nvPr/>
        </p:nvGrpSpPr>
        <p:grpSpPr>
          <a:xfrm>
            <a:off x="392086" y="435411"/>
            <a:ext cx="9639749" cy="5196242"/>
            <a:chOff x="266251" y="368299"/>
            <a:chExt cx="9639749" cy="519624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DB681081-65B1-C03A-901F-C8B83A886FA3}"/>
                </a:ext>
              </a:extLst>
            </p:cNvPr>
            <p:cNvSpPr/>
            <p:nvPr/>
          </p:nvSpPr>
          <p:spPr>
            <a:xfrm>
              <a:off x="3409346" y="368299"/>
              <a:ext cx="1761689" cy="17512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PC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1889442-8B37-9E48-5FF1-EB3AEABD4906}"/>
                </a:ext>
              </a:extLst>
            </p:cNvPr>
            <p:cNvSpPr/>
            <p:nvPr/>
          </p:nvSpPr>
          <p:spPr>
            <a:xfrm>
              <a:off x="3550911" y="656167"/>
              <a:ext cx="1478558" cy="13630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Unity</a:t>
              </a:r>
              <a:endParaRPr kumimoji="1" lang="en-US" altLang="ja-JP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D477B9B2-C7E2-1CEF-B25A-C2F362A66E84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5400000" flipH="1" flipV="1">
              <a:off x="2600406" y="1772683"/>
              <a:ext cx="1016825" cy="601058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59CE86C7-9ED3-76BE-818B-610504615097}"/>
                </a:ext>
              </a:extLst>
            </p:cNvPr>
            <p:cNvSpPr txBox="1"/>
            <p:nvPr/>
          </p:nvSpPr>
          <p:spPr>
            <a:xfrm>
              <a:off x="668636" y="1282637"/>
              <a:ext cx="3072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rgbClr val="FF0000"/>
                  </a:solidFill>
                </a:rPr>
                <a:t>USB MAXON SERIAL V2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87F8DAC-04FD-C917-A2F8-CDF496267109}"/>
                </a:ext>
              </a:extLst>
            </p:cNvPr>
            <p:cNvSpPr txBox="1"/>
            <p:nvPr/>
          </p:nvSpPr>
          <p:spPr>
            <a:xfrm>
              <a:off x="5104960" y="1299475"/>
              <a:ext cx="138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6"/>
                  </a:solidFill>
                </a:rPr>
                <a:t>USB Serial</a:t>
              </a:r>
              <a:endParaRPr kumimoji="1" lang="ja-JP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E6FDC72-0D34-6DC1-EE9B-F92B1C6FD4A1}"/>
                </a:ext>
              </a:extLst>
            </p:cNvPr>
            <p:cNvSpPr/>
            <p:nvPr/>
          </p:nvSpPr>
          <p:spPr>
            <a:xfrm>
              <a:off x="6361249" y="1292446"/>
              <a:ext cx="1382088" cy="5447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Pulse generator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ESP32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E16F4B3-900A-16FB-5B9D-DE7420F58C18}"/>
                </a:ext>
              </a:extLst>
            </p:cNvPr>
            <p:cNvSpPr/>
            <p:nvPr/>
          </p:nvSpPr>
          <p:spPr>
            <a:xfrm>
              <a:off x="3775577" y="1314113"/>
              <a:ext cx="1029226" cy="50159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EPOS </a:t>
              </a:r>
              <a:r>
                <a:rPr kumimoji="1" lang="en-US" altLang="ja-JP" sz="1200" b="1" dirty="0" err="1">
                  <a:solidFill>
                    <a:schemeClr val="tx1"/>
                  </a:solidFill>
                </a:rPr>
                <a:t>.Net</a:t>
              </a:r>
              <a:r>
                <a:rPr kumimoji="1" lang="en-US" altLang="ja-JP" sz="1200" b="1" dirty="0">
                  <a:solidFill>
                    <a:schemeClr val="tx1"/>
                  </a:solidFill>
                </a:rPr>
                <a:t> Library</a:t>
              </a: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4E8C9C2-9666-A762-EF6A-2944797EF20E}"/>
                </a:ext>
              </a:extLst>
            </p:cNvPr>
            <p:cNvSpPr/>
            <p:nvPr/>
          </p:nvSpPr>
          <p:spPr>
            <a:xfrm>
              <a:off x="3409347" y="131400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3D793C3-53BF-C2B2-C477-093BFA5D6CC1}"/>
                </a:ext>
              </a:extLst>
            </p:cNvPr>
            <p:cNvCxnSpPr>
              <a:cxnSpLocks/>
              <a:stCxn id="82" idx="1"/>
              <a:endCxn id="76" idx="1"/>
            </p:cNvCxnSpPr>
            <p:nvPr/>
          </p:nvCxnSpPr>
          <p:spPr>
            <a:xfrm>
              <a:off x="3409347" y="1564799"/>
              <a:ext cx="366230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1000CDF1-B0F8-57FA-43AE-EF63C41AF56F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5171035" y="1564799"/>
              <a:ext cx="119021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C1C96934-A7F2-72DB-771F-BE103F234141}"/>
                </a:ext>
              </a:extLst>
            </p:cNvPr>
            <p:cNvCxnSpPr>
              <a:cxnSpLocks/>
              <a:stCxn id="76" idx="3"/>
              <a:endCxn id="82" idx="3"/>
            </p:cNvCxnSpPr>
            <p:nvPr/>
          </p:nvCxnSpPr>
          <p:spPr>
            <a:xfrm flipV="1">
              <a:off x="4804803" y="1564799"/>
              <a:ext cx="366232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670AD186-F974-D002-3AF5-1F01BC35406F}"/>
                </a:ext>
              </a:extLst>
            </p:cNvPr>
            <p:cNvSpPr/>
            <p:nvPr/>
          </p:nvSpPr>
          <p:spPr>
            <a:xfrm>
              <a:off x="3638581" y="971429"/>
              <a:ext cx="1303219" cy="9736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C# Script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22CC665-7A2F-E37E-56BB-A385DD2B493E}"/>
                </a:ext>
              </a:extLst>
            </p:cNvPr>
            <p:cNvSpPr/>
            <p:nvPr/>
          </p:nvSpPr>
          <p:spPr>
            <a:xfrm>
              <a:off x="361746" y="3204901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Pitch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A411D632-FF46-C352-8B13-E82960AE0AE7}"/>
                </a:ext>
              </a:extLst>
            </p:cNvPr>
            <p:cNvSpPr/>
            <p:nvPr/>
          </p:nvSpPr>
          <p:spPr>
            <a:xfrm>
              <a:off x="361746" y="259843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Saddle Lift</a:t>
              </a: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F15C320B-6688-03E8-1F87-55282C534596}"/>
                </a:ext>
              </a:extLst>
            </p:cNvPr>
            <p:cNvSpPr/>
            <p:nvPr/>
          </p:nvSpPr>
          <p:spPr>
            <a:xfrm>
              <a:off x="266251" y="2200999"/>
              <a:ext cx="1702991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Motor</a:t>
              </a:r>
              <a:r>
                <a:rPr kumimoji="1" lang="en-US" altLang="ja-JP" sz="1600" b="1" dirty="0">
                  <a:solidFill>
                    <a:schemeClr val="tx1"/>
                  </a:solidFill>
                </a:rPr>
                <a:t>s</a:t>
              </a:r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9E6C39D-EE66-9CF7-5B02-1B57701FE3FA}"/>
                </a:ext>
              </a:extLst>
            </p:cNvPr>
            <p:cNvSpPr/>
            <p:nvPr/>
          </p:nvSpPr>
          <p:spPr>
            <a:xfrm>
              <a:off x="2175022" y="3204901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2E91DEE8-6517-FA68-0EDA-8C6F53CCBCE3}"/>
                </a:ext>
              </a:extLst>
            </p:cNvPr>
            <p:cNvSpPr/>
            <p:nvPr/>
          </p:nvSpPr>
          <p:spPr>
            <a:xfrm>
              <a:off x="2175022" y="3811363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8B08B60-14F4-3526-1B72-02FC4283F49D}"/>
                </a:ext>
              </a:extLst>
            </p:cNvPr>
            <p:cNvSpPr/>
            <p:nvPr/>
          </p:nvSpPr>
          <p:spPr>
            <a:xfrm>
              <a:off x="4129075" y="319973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C1F3764-3DC8-E044-4427-DF9455BE8B1A}"/>
                </a:ext>
              </a:extLst>
            </p:cNvPr>
            <p:cNvSpPr/>
            <p:nvPr/>
          </p:nvSpPr>
          <p:spPr>
            <a:xfrm>
              <a:off x="4129075" y="3807917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50/5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D0040AE-0E63-C9EE-7988-0EFF15CA2DDB}"/>
                </a:ext>
              </a:extLst>
            </p:cNvPr>
            <p:cNvSpPr/>
            <p:nvPr/>
          </p:nvSpPr>
          <p:spPr>
            <a:xfrm>
              <a:off x="2175022" y="4417825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030FE4-75AE-59AF-BD34-3D1AF58C476B}"/>
                </a:ext>
              </a:extLst>
            </p:cNvPr>
            <p:cNvSpPr/>
            <p:nvPr/>
          </p:nvSpPr>
          <p:spPr>
            <a:xfrm>
              <a:off x="2175022" y="5024287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A1825ABC-B758-0D5D-3B0C-8A6EF813A8C2}"/>
                </a:ext>
              </a:extLst>
            </p:cNvPr>
            <p:cNvSpPr/>
            <p:nvPr/>
          </p:nvSpPr>
          <p:spPr>
            <a:xfrm>
              <a:off x="4129075" y="5024286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D64E730-CEC4-57D0-7CA8-0DADFF7D77D2}"/>
                </a:ext>
              </a:extLst>
            </p:cNvPr>
            <p:cNvSpPr/>
            <p:nvPr/>
          </p:nvSpPr>
          <p:spPr>
            <a:xfrm>
              <a:off x="4129075" y="441610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E9E83AE-000A-2C9D-1397-3869EF5D84AE}"/>
                </a:ext>
              </a:extLst>
            </p:cNvPr>
            <p:cNvSpPr txBox="1"/>
            <p:nvPr/>
          </p:nvSpPr>
          <p:spPr>
            <a:xfrm>
              <a:off x="3617253" y="478907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00FF"/>
                  </a:solidFill>
                </a:rPr>
                <a:t>CAN</a:t>
              </a:r>
              <a:endParaRPr kumimoji="1" lang="ja-JP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7CFC700E-186F-0DBE-DDD3-3257B69BD3A4}"/>
                </a:ext>
              </a:extLst>
            </p:cNvPr>
            <p:cNvSpPr/>
            <p:nvPr/>
          </p:nvSpPr>
          <p:spPr>
            <a:xfrm>
              <a:off x="2074345" y="2200999"/>
              <a:ext cx="3934436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           Digital positioning controllers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669C5869-57A9-0BF4-2C79-12BE2F277C5F}"/>
                </a:ext>
              </a:extLst>
            </p:cNvPr>
            <p:cNvSpPr/>
            <p:nvPr/>
          </p:nvSpPr>
          <p:spPr>
            <a:xfrm>
              <a:off x="2175022" y="2598439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E2090002-061F-B410-60D4-FBD7FAF65D7B}"/>
                </a:ext>
              </a:extLst>
            </p:cNvPr>
            <p:cNvCxnSpPr>
              <a:cxnSpLocks/>
              <a:stCxn id="199" idx="2"/>
              <a:endCxn id="14" idx="0"/>
            </p:cNvCxnSpPr>
            <p:nvPr/>
          </p:nvCxnSpPr>
          <p:spPr>
            <a:xfrm>
              <a:off x="3003022" y="3023482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4A954F3D-0A8D-297B-26F8-98013CA940F5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3003022" y="3629944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57064869-58D7-9B7F-BBB7-874F779EDFCB}"/>
                </a:ext>
              </a:extLst>
            </p:cNvPr>
            <p:cNvCxnSpPr>
              <a:cxnSpLocks/>
              <a:stCxn id="18" idx="2"/>
              <a:endCxn id="28" idx="0"/>
            </p:cNvCxnSpPr>
            <p:nvPr/>
          </p:nvCxnSpPr>
          <p:spPr>
            <a:xfrm>
              <a:off x="3003022" y="4236406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7068381E-9649-0131-ED86-5B0D59365A89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3003022" y="4842868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4081489B-9DA0-6488-EBC9-7ECB49580723}"/>
                </a:ext>
              </a:extLst>
            </p:cNvPr>
            <p:cNvCxnSpPr>
              <a:cxnSpLocks/>
              <a:stCxn id="46" idx="1"/>
              <a:endCxn id="32" idx="3"/>
            </p:cNvCxnSpPr>
            <p:nvPr/>
          </p:nvCxnSpPr>
          <p:spPr>
            <a:xfrm flipH="1">
              <a:off x="3831022" y="5236808"/>
              <a:ext cx="298053" cy="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03D6DC15-4E94-93E5-39D4-8C12D4896EC8}"/>
                </a:ext>
              </a:extLst>
            </p:cNvPr>
            <p:cNvCxnSpPr>
              <a:cxnSpLocks/>
              <a:stCxn id="55" idx="2"/>
              <a:endCxn id="46" idx="0"/>
            </p:cNvCxnSpPr>
            <p:nvPr/>
          </p:nvCxnSpPr>
          <p:spPr>
            <a:xfrm>
              <a:off x="5009920" y="4841145"/>
              <a:ext cx="0" cy="18314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:a16="http://schemas.microsoft.com/office/drawing/2014/main" id="{4A70C7C8-7043-65C5-11C9-0F484C95CF23}"/>
                </a:ext>
              </a:extLst>
            </p:cNvPr>
            <p:cNvCxnSpPr>
              <a:cxnSpLocks/>
              <a:stCxn id="21" idx="2"/>
              <a:endCxn id="55" idx="0"/>
            </p:cNvCxnSpPr>
            <p:nvPr/>
          </p:nvCxnSpPr>
          <p:spPr>
            <a:xfrm>
              <a:off x="5009920" y="4232960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45EA380C-73D0-8F8F-9DF1-E4F4A5D01198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5009920" y="3624775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id="{0EB17674-D9BD-4AAB-A6B0-F14435F9ACA1}"/>
                </a:ext>
              </a:extLst>
            </p:cNvPr>
            <p:cNvCxnSpPr>
              <a:cxnSpLocks/>
              <a:stCxn id="126" idx="3"/>
              <a:endCxn id="199" idx="1"/>
            </p:cNvCxnSpPr>
            <p:nvPr/>
          </p:nvCxnSpPr>
          <p:spPr>
            <a:xfrm>
              <a:off x="1873746" y="2810961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640371D9-93F8-8BD2-CA06-F20FCC4F17BE}"/>
                </a:ext>
              </a:extLst>
            </p:cNvPr>
            <p:cNvCxnSpPr>
              <a:cxnSpLocks/>
              <a:stCxn id="125" idx="3"/>
              <a:endCxn id="14" idx="1"/>
            </p:cNvCxnSpPr>
            <p:nvPr/>
          </p:nvCxnSpPr>
          <p:spPr>
            <a:xfrm>
              <a:off x="1873746" y="3417423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A1538B14-1666-F2F0-CA27-BF5818A84E36}"/>
                </a:ext>
              </a:extLst>
            </p:cNvPr>
            <p:cNvSpPr/>
            <p:nvPr/>
          </p:nvSpPr>
          <p:spPr>
            <a:xfrm>
              <a:off x="361746" y="381078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Slider</a:t>
              </a: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E0DBD17A-E476-6607-841C-263A2F019FF7}"/>
                </a:ext>
              </a:extLst>
            </p:cNvPr>
            <p:cNvSpPr/>
            <p:nvPr/>
          </p:nvSpPr>
          <p:spPr>
            <a:xfrm>
              <a:off x="361746" y="4417825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Slider</a:t>
              </a:r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id="{591223CE-3ED6-EB3F-4945-B874D2389B5D}"/>
                </a:ext>
              </a:extLst>
            </p:cNvPr>
            <p:cNvSpPr/>
            <p:nvPr/>
          </p:nvSpPr>
          <p:spPr>
            <a:xfrm>
              <a:off x="361746" y="5022696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Extend</a:t>
              </a:r>
            </a:p>
          </p:txBody>
        </p: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id="{6B8C08F6-AEB9-A418-4720-9A796A12099D}"/>
                </a:ext>
              </a:extLst>
            </p:cNvPr>
            <p:cNvCxnSpPr>
              <a:cxnSpLocks/>
              <a:stCxn id="271" idx="3"/>
              <a:endCxn id="18" idx="1"/>
            </p:cNvCxnSpPr>
            <p:nvPr/>
          </p:nvCxnSpPr>
          <p:spPr>
            <a:xfrm>
              <a:off x="1873746" y="4023311"/>
              <a:ext cx="301276" cy="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21867BB8-A5E1-77AD-26CA-416200A59E65}"/>
                </a:ext>
              </a:extLst>
            </p:cNvPr>
            <p:cNvCxnSpPr>
              <a:cxnSpLocks/>
              <a:stCxn id="272" idx="3"/>
              <a:endCxn id="28" idx="1"/>
            </p:cNvCxnSpPr>
            <p:nvPr/>
          </p:nvCxnSpPr>
          <p:spPr>
            <a:xfrm>
              <a:off x="1873746" y="4630347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4809BA25-92B5-F66F-5BA6-37E1691FFC8B}"/>
                </a:ext>
              </a:extLst>
            </p:cNvPr>
            <p:cNvCxnSpPr>
              <a:cxnSpLocks/>
              <a:stCxn id="273" idx="3"/>
              <a:endCxn id="32" idx="1"/>
            </p:cNvCxnSpPr>
            <p:nvPr/>
          </p:nvCxnSpPr>
          <p:spPr>
            <a:xfrm>
              <a:off x="1873746" y="5235218"/>
              <a:ext cx="301276" cy="1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DB72B97C-AF5D-1B1C-BF6F-9057D08B9AD5}"/>
                </a:ext>
              </a:extLst>
            </p:cNvPr>
            <p:cNvSpPr/>
            <p:nvPr/>
          </p:nvSpPr>
          <p:spPr>
            <a:xfrm>
              <a:off x="6157205" y="32049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Pitch</a:t>
              </a:r>
            </a:p>
          </p:txBody>
        </p: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id="{301F9BAA-C883-5863-B3CB-96ABC05289D7}"/>
                </a:ext>
              </a:extLst>
            </p:cNvPr>
            <p:cNvCxnSpPr>
              <a:cxnSpLocks/>
              <a:stCxn id="20" idx="3"/>
              <a:endCxn id="308" idx="1"/>
            </p:cNvCxnSpPr>
            <p:nvPr/>
          </p:nvCxnSpPr>
          <p:spPr>
            <a:xfrm>
              <a:off x="5890764" y="3412254"/>
              <a:ext cx="266441" cy="5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935E5312-4B39-1C05-3F16-501FCBB9B2BE}"/>
                </a:ext>
              </a:extLst>
            </p:cNvPr>
            <p:cNvSpPr/>
            <p:nvPr/>
          </p:nvSpPr>
          <p:spPr>
            <a:xfrm>
              <a:off x="6157205" y="3810789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Slider</a:t>
              </a: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8E299F64-3789-9E41-6DFC-092F9888633A}"/>
                </a:ext>
              </a:extLst>
            </p:cNvPr>
            <p:cNvSpPr/>
            <p:nvPr/>
          </p:nvSpPr>
          <p:spPr>
            <a:xfrm>
              <a:off x="6157205" y="4417825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Slider</a:t>
              </a:r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50C5B57-AB63-D5DF-B315-63A9C9F6CEF9}"/>
                </a:ext>
              </a:extLst>
            </p:cNvPr>
            <p:cNvSpPr/>
            <p:nvPr/>
          </p:nvSpPr>
          <p:spPr>
            <a:xfrm>
              <a:off x="6157205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Extend</a:t>
              </a:r>
            </a:p>
          </p:txBody>
        </p: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id="{E8F55D98-60EA-7DE6-7181-2E0D11AA3E14}"/>
                </a:ext>
              </a:extLst>
            </p:cNvPr>
            <p:cNvCxnSpPr>
              <a:cxnSpLocks/>
              <a:stCxn id="21" idx="3"/>
              <a:endCxn id="313" idx="1"/>
            </p:cNvCxnSpPr>
            <p:nvPr/>
          </p:nvCxnSpPr>
          <p:spPr>
            <a:xfrm>
              <a:off x="5890764" y="4020439"/>
              <a:ext cx="266441" cy="2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id="{1A6083ED-DB22-7497-5384-45D4E830E399}"/>
                </a:ext>
              </a:extLst>
            </p:cNvPr>
            <p:cNvCxnSpPr>
              <a:cxnSpLocks/>
              <a:stCxn id="55" idx="3"/>
              <a:endCxn id="314" idx="1"/>
            </p:cNvCxnSpPr>
            <p:nvPr/>
          </p:nvCxnSpPr>
          <p:spPr>
            <a:xfrm>
              <a:off x="5890764" y="4628624"/>
              <a:ext cx="266441" cy="1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コネクタ 317">
              <a:extLst>
                <a:ext uri="{FF2B5EF4-FFF2-40B4-BE49-F238E27FC236}">
                  <a16:creationId xmlns:a16="http://schemas.microsoft.com/office/drawing/2014/main" id="{F1584682-03A3-D632-1ACB-32AD3E2CBEC7}"/>
                </a:ext>
              </a:extLst>
            </p:cNvPr>
            <p:cNvCxnSpPr>
              <a:cxnSpLocks/>
              <a:stCxn id="46" idx="3"/>
              <a:endCxn id="315" idx="1"/>
            </p:cNvCxnSpPr>
            <p:nvPr/>
          </p:nvCxnSpPr>
          <p:spPr>
            <a:xfrm flipV="1">
              <a:off x="5890764" y="5235218"/>
              <a:ext cx="266441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コネクタ: カギ線 329">
              <a:extLst>
                <a:ext uri="{FF2B5EF4-FFF2-40B4-BE49-F238E27FC236}">
                  <a16:creationId xmlns:a16="http://schemas.microsoft.com/office/drawing/2014/main" id="{A054A230-4A7D-BBD8-FEAB-E3292EE1DC8F}"/>
                </a:ext>
              </a:extLst>
            </p:cNvPr>
            <p:cNvCxnSpPr>
              <a:cxnSpLocks/>
              <a:stCxn id="70" idx="3"/>
              <a:endCxn id="348" idx="1"/>
            </p:cNvCxnSpPr>
            <p:nvPr/>
          </p:nvCxnSpPr>
          <p:spPr>
            <a:xfrm>
              <a:off x="7743337" y="1564799"/>
              <a:ext cx="452461" cy="1855695"/>
            </a:xfrm>
            <a:prstGeom prst="bentConnector3">
              <a:avLst>
                <a:gd name="adj1" fmla="val 6309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A2D2385B-B58C-8B94-5B0E-F6E628C938A9}"/>
                </a:ext>
              </a:extLst>
            </p:cNvPr>
            <p:cNvSpPr/>
            <p:nvPr/>
          </p:nvSpPr>
          <p:spPr>
            <a:xfrm>
              <a:off x="8195798" y="44161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Pitch</a:t>
              </a:r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1245CDF3-0566-7099-3F5D-DA11E6CFB7D9}"/>
                </a:ext>
              </a:extLst>
            </p:cNvPr>
            <p:cNvSpPr/>
            <p:nvPr/>
          </p:nvSpPr>
          <p:spPr>
            <a:xfrm>
              <a:off x="8195798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Pitch</a:t>
              </a:r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A83195BE-1799-6A7F-F7AA-1CC7FD6B2B3D}"/>
                </a:ext>
              </a:extLst>
            </p:cNvPr>
            <p:cNvSpPr/>
            <p:nvPr/>
          </p:nvSpPr>
          <p:spPr>
            <a:xfrm>
              <a:off x="8195798" y="3207972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A6ED8B71-768B-8EA7-2998-BF5CF122F448}"/>
                </a:ext>
              </a:extLst>
            </p:cNvPr>
            <p:cNvSpPr/>
            <p:nvPr/>
          </p:nvSpPr>
          <p:spPr>
            <a:xfrm>
              <a:off x="8195798" y="3814567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cxnSp>
          <p:nvCxnSpPr>
            <p:cNvPr id="353" name="コネクタ: カギ線 352">
              <a:extLst>
                <a:ext uri="{FF2B5EF4-FFF2-40B4-BE49-F238E27FC236}">
                  <a16:creationId xmlns:a16="http://schemas.microsoft.com/office/drawing/2014/main" id="{4C6C1BE0-C45C-FFFA-1020-C803BA0B355B}"/>
                </a:ext>
              </a:extLst>
            </p:cNvPr>
            <p:cNvCxnSpPr>
              <a:cxnSpLocks/>
              <a:stCxn id="348" idx="3"/>
              <a:endCxn id="340" idx="3"/>
            </p:cNvCxnSpPr>
            <p:nvPr/>
          </p:nvCxnSpPr>
          <p:spPr>
            <a:xfrm>
              <a:off x="9815798" y="3420494"/>
              <a:ext cx="12700" cy="181472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0E0E04BB-2FAC-6000-34C1-2F49F8A451B4}"/>
                </a:ext>
              </a:extLst>
            </p:cNvPr>
            <p:cNvCxnSpPr>
              <a:cxnSpLocks/>
              <a:stCxn id="349" idx="2"/>
              <a:endCxn id="336" idx="0"/>
            </p:cNvCxnSpPr>
            <p:nvPr/>
          </p:nvCxnSpPr>
          <p:spPr>
            <a:xfrm>
              <a:off x="9005798" y="4239610"/>
              <a:ext cx="0" cy="176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AB064E6D-A658-5ABA-91EE-CD8405A2EA30}"/>
                </a:ext>
              </a:extLst>
            </p:cNvPr>
            <p:cNvSpPr/>
            <p:nvPr/>
          </p:nvSpPr>
          <p:spPr>
            <a:xfrm>
              <a:off x="8271406" y="2238724"/>
              <a:ext cx="986367" cy="394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595743B-C6A2-426C-9B57-EFF5DB046EDE}"/>
                </a:ext>
              </a:extLst>
            </p:cNvPr>
            <p:cNvSpPr/>
            <p:nvPr/>
          </p:nvSpPr>
          <p:spPr>
            <a:xfrm>
              <a:off x="8138254" y="2197762"/>
              <a:ext cx="1767746" cy="210477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Stepping motor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Controllers</a:t>
              </a:r>
            </a:p>
          </p:txBody>
        </p:sp>
        <p:cxnSp>
          <p:nvCxnSpPr>
            <p:cNvPr id="367" name="コネクタ: カギ線 366">
              <a:extLst>
                <a:ext uri="{FF2B5EF4-FFF2-40B4-BE49-F238E27FC236}">
                  <a16:creationId xmlns:a16="http://schemas.microsoft.com/office/drawing/2014/main" id="{54D11C30-CDE6-DA0D-28FD-D6F7F10A887E}"/>
                </a:ext>
              </a:extLst>
            </p:cNvPr>
            <p:cNvCxnSpPr>
              <a:cxnSpLocks/>
              <a:stCxn id="372" idx="3"/>
              <a:endCxn id="349" idx="1"/>
            </p:cNvCxnSpPr>
            <p:nvPr/>
          </p:nvCxnSpPr>
          <p:spPr>
            <a:xfrm>
              <a:off x="7743337" y="1719549"/>
              <a:ext cx="452461" cy="2307540"/>
            </a:xfrm>
            <a:prstGeom prst="bentConnector3">
              <a:avLst>
                <a:gd name="adj1" fmla="val 3877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id="{08336D65-2023-E070-8797-46CAD1971C8D}"/>
                </a:ext>
              </a:extLst>
            </p:cNvPr>
            <p:cNvSpPr/>
            <p:nvPr/>
          </p:nvSpPr>
          <p:spPr>
            <a:xfrm>
              <a:off x="5981649" y="146875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9" name="L 字 378">
              <a:extLst>
                <a:ext uri="{FF2B5EF4-FFF2-40B4-BE49-F238E27FC236}">
                  <a16:creationId xmlns:a16="http://schemas.microsoft.com/office/drawing/2014/main" id="{60B14A79-265B-C65B-43ED-45CCB2BC8435}"/>
                </a:ext>
              </a:extLst>
            </p:cNvPr>
            <p:cNvSpPr/>
            <p:nvPr/>
          </p:nvSpPr>
          <p:spPr>
            <a:xfrm>
              <a:off x="6115060" y="2197763"/>
              <a:ext cx="3790939" cy="3363542"/>
            </a:xfrm>
            <a:prstGeom prst="corner">
              <a:avLst>
                <a:gd name="adj1" fmla="val 35507"/>
                <a:gd name="adj2" fmla="val 50926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/>
            </a:p>
          </p:txBody>
        </p:sp>
        <p:sp>
          <p:nvSpPr>
            <p:cNvPr id="380" name="テキスト ボックス 379">
              <a:extLst>
                <a:ext uri="{FF2B5EF4-FFF2-40B4-BE49-F238E27FC236}">
                  <a16:creationId xmlns:a16="http://schemas.microsoft.com/office/drawing/2014/main" id="{6D9E2D8F-6D8C-5F9F-D72B-46FF12938414}"/>
                </a:ext>
              </a:extLst>
            </p:cNvPr>
            <p:cNvSpPr txBox="1"/>
            <p:nvPr/>
          </p:nvSpPr>
          <p:spPr>
            <a:xfrm>
              <a:off x="6447582" y="2188773"/>
              <a:ext cx="1042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/>
                <a:t>Motors</a:t>
              </a:r>
              <a:endParaRPr kumimoji="1" lang="ja-JP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26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360</Words>
  <Application>Microsoft Office PowerPoint</Application>
  <PresentationFormat>ワイド画面</PresentationFormat>
  <Paragraphs>103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メイリオ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47</cp:revision>
  <dcterms:created xsi:type="dcterms:W3CDTF">2024-07-17T03:11:00Z</dcterms:created>
  <dcterms:modified xsi:type="dcterms:W3CDTF">2024-07-24T05:31:03Z</dcterms:modified>
</cp:coreProperties>
</file>